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ульгель2 P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ульгель2 PL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ульгель2 P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ульгель2 PL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ульгель2 PL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ульгель2 PL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мульгель2 PL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" y="0"/>
            <a:ext cx="91430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Тема Office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Anton</dc:creator>
  <cp:lastModifiedBy>krol</cp:lastModifiedBy>
  <cp:revision>1</cp:revision>
  <dcterms:created xsi:type="dcterms:W3CDTF">2018-09-06T02:59:25Z</dcterms:created>
  <dcterms:modified xsi:type="dcterms:W3CDTF">2018-10-09T09:01:10Z</dcterms:modified>
</cp:coreProperties>
</file>