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марант_презентация P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" y="0"/>
            <a:ext cx="91430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Амарант_презентация P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" y="0"/>
            <a:ext cx="91430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марант_презентация PL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" y="0"/>
            <a:ext cx="91430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марант_презентация PL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" y="0"/>
            <a:ext cx="91430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марант_презентация PL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" y="0"/>
            <a:ext cx="91430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марант_презентация PL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" y="0"/>
            <a:ext cx="91430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марант_презентация PL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" y="0"/>
            <a:ext cx="914302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Pokaz na ekranie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Тема Office</vt:lpstr>
      <vt:lpstr>Slajd 1</vt:lpstr>
      <vt:lpstr>Slajd 2</vt:lpstr>
      <vt:lpstr>Slajd 3</vt:lpstr>
      <vt:lpstr>Slajd 4</vt:lpstr>
      <vt:lpstr>Slajd 5</vt:lpstr>
      <vt:lpstr>Slajd 6</vt:lpstr>
      <vt:lpstr>Slajd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Anton</dc:creator>
  <cp:lastModifiedBy>krol</cp:lastModifiedBy>
  <cp:revision>2</cp:revision>
  <dcterms:created xsi:type="dcterms:W3CDTF">2018-08-31T02:24:23Z</dcterms:created>
  <dcterms:modified xsi:type="dcterms:W3CDTF">2018-10-09T08:59:33Z</dcterms:modified>
</cp:coreProperties>
</file>