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итание2018_PL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ание2018_PL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" y="0"/>
            <a:ext cx="91430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Pokaz na ekranie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GRZEGORZ Król</cp:lastModifiedBy>
  <cp:revision>1</cp:revision>
  <dcterms:created xsi:type="dcterms:W3CDTF">2018-12-04T10:50:09Z</dcterms:created>
  <dcterms:modified xsi:type="dcterms:W3CDTF">2019-01-02T17:27:55Z</dcterms:modified>
</cp:coreProperties>
</file>